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F13"/>
    <a:srgbClr val="F2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8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0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2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84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66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1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4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2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33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3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7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E01A7-F77E-480E-9CB3-A4ED8CBC2E8F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26F1E-829F-4D3A-92B1-19B07E587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035" y="89044"/>
            <a:ext cx="8908098" cy="67107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69035" y="75161"/>
            <a:ext cx="8908098" cy="6724650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89227" y="1976179"/>
            <a:ext cx="4831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</a:rPr>
              <a:t>하루 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13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9227" y="2745620"/>
            <a:ext cx="4831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부담없이 책 읽기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69035" y="89045"/>
            <a:ext cx="8908098" cy="719336"/>
            <a:chOff x="1469035" y="89045"/>
            <a:chExt cx="8908098" cy="719336"/>
          </a:xfrm>
        </p:grpSpPr>
        <p:sp>
          <p:nvSpPr>
            <p:cNvPr id="12" name="직사각형 11"/>
            <p:cNvSpPr/>
            <p:nvPr/>
          </p:nvSpPr>
          <p:spPr>
            <a:xfrm>
              <a:off x="1469035" y="89045"/>
              <a:ext cx="8908098" cy="719336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89971" y="100494"/>
              <a:ext cx="148598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 smtClean="0">
                  <a:solidFill>
                    <a:schemeClr val="bg1"/>
                  </a:solidFill>
                </a:rPr>
                <a:t>로고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10750" y="248658"/>
              <a:ext cx="9642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로그인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232965" y="3532468"/>
            <a:ext cx="1790699" cy="542923"/>
            <a:chOff x="895351" y="6875462"/>
            <a:chExt cx="1790699" cy="5429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883" r="720" b="304"/>
            <a:stretch/>
          </p:blipFill>
          <p:spPr>
            <a:xfrm>
              <a:off x="900113" y="6875531"/>
              <a:ext cx="1781175" cy="53015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90958" y="6987528"/>
              <a:ext cx="1396538" cy="307777"/>
            </a:xfrm>
            <a:prstGeom prst="rect">
              <a:avLst/>
            </a:prstGeom>
            <a:solidFill>
              <a:srgbClr val="F2F4F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체험하러가기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432050" y="6875463"/>
              <a:ext cx="254000" cy="531812"/>
            </a:xfrm>
            <a:custGeom>
              <a:avLst/>
              <a:gdLst>
                <a:gd name="connsiteX0" fmla="*/ 0 w 254000"/>
                <a:gd name="connsiteY0" fmla="*/ 9525 h 531812"/>
                <a:gd name="connsiteX1" fmla="*/ 82550 w 254000"/>
                <a:gd name="connsiteY1" fmla="*/ 25400 h 531812"/>
                <a:gd name="connsiteX2" fmla="*/ 106363 w 254000"/>
                <a:gd name="connsiteY2" fmla="*/ 36512 h 531812"/>
                <a:gd name="connsiteX3" fmla="*/ 134938 w 254000"/>
                <a:gd name="connsiteY3" fmla="*/ 50800 h 531812"/>
                <a:gd name="connsiteX4" fmla="*/ 153988 w 254000"/>
                <a:gd name="connsiteY4" fmla="*/ 76200 h 531812"/>
                <a:gd name="connsiteX5" fmla="*/ 171450 w 254000"/>
                <a:gd name="connsiteY5" fmla="*/ 98425 h 531812"/>
                <a:gd name="connsiteX6" fmla="*/ 204788 w 254000"/>
                <a:gd name="connsiteY6" fmla="*/ 131762 h 531812"/>
                <a:gd name="connsiteX7" fmla="*/ 234950 w 254000"/>
                <a:gd name="connsiteY7" fmla="*/ 198437 h 531812"/>
                <a:gd name="connsiteX8" fmla="*/ 242888 w 254000"/>
                <a:gd name="connsiteY8" fmla="*/ 225425 h 531812"/>
                <a:gd name="connsiteX9" fmla="*/ 247650 w 254000"/>
                <a:gd name="connsiteY9" fmla="*/ 284162 h 531812"/>
                <a:gd name="connsiteX10" fmla="*/ 241300 w 254000"/>
                <a:gd name="connsiteY10" fmla="*/ 342900 h 531812"/>
                <a:gd name="connsiteX11" fmla="*/ 241300 w 254000"/>
                <a:gd name="connsiteY11" fmla="*/ 366712 h 531812"/>
                <a:gd name="connsiteX12" fmla="*/ 222250 w 254000"/>
                <a:gd name="connsiteY12" fmla="*/ 401637 h 531812"/>
                <a:gd name="connsiteX13" fmla="*/ 192088 w 254000"/>
                <a:gd name="connsiteY13" fmla="*/ 428625 h 531812"/>
                <a:gd name="connsiteX14" fmla="*/ 139700 w 254000"/>
                <a:gd name="connsiteY14" fmla="*/ 476250 h 531812"/>
                <a:gd name="connsiteX15" fmla="*/ 100013 w 254000"/>
                <a:gd name="connsiteY15" fmla="*/ 517525 h 531812"/>
                <a:gd name="connsiteX16" fmla="*/ 55563 w 254000"/>
                <a:gd name="connsiteY16" fmla="*/ 528637 h 531812"/>
                <a:gd name="connsiteX17" fmla="*/ 93663 w 254000"/>
                <a:gd name="connsiteY17" fmla="*/ 531812 h 531812"/>
                <a:gd name="connsiteX18" fmla="*/ 134938 w 254000"/>
                <a:gd name="connsiteY18" fmla="*/ 531812 h 531812"/>
                <a:gd name="connsiteX19" fmla="*/ 174625 w 254000"/>
                <a:gd name="connsiteY19" fmla="*/ 530225 h 531812"/>
                <a:gd name="connsiteX20" fmla="*/ 219075 w 254000"/>
                <a:gd name="connsiteY20" fmla="*/ 530225 h 531812"/>
                <a:gd name="connsiteX21" fmla="*/ 252413 w 254000"/>
                <a:gd name="connsiteY21" fmla="*/ 527050 h 531812"/>
                <a:gd name="connsiteX22" fmla="*/ 254000 w 254000"/>
                <a:gd name="connsiteY22" fmla="*/ 477837 h 531812"/>
                <a:gd name="connsiteX23" fmla="*/ 246063 w 254000"/>
                <a:gd name="connsiteY23" fmla="*/ 0 h 531812"/>
                <a:gd name="connsiteX24" fmla="*/ 0 w 254000"/>
                <a:gd name="connsiteY24" fmla="*/ 9525 h 53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000" h="531812">
                  <a:moveTo>
                    <a:pt x="0" y="9525"/>
                  </a:moveTo>
                  <a:lnTo>
                    <a:pt x="82550" y="25400"/>
                  </a:lnTo>
                  <a:lnTo>
                    <a:pt x="106363" y="36512"/>
                  </a:lnTo>
                  <a:lnTo>
                    <a:pt x="134938" y="50800"/>
                  </a:lnTo>
                  <a:lnTo>
                    <a:pt x="153988" y="76200"/>
                  </a:lnTo>
                  <a:lnTo>
                    <a:pt x="171450" y="98425"/>
                  </a:lnTo>
                  <a:lnTo>
                    <a:pt x="204788" y="131762"/>
                  </a:lnTo>
                  <a:lnTo>
                    <a:pt x="234950" y="198437"/>
                  </a:lnTo>
                  <a:lnTo>
                    <a:pt x="242888" y="225425"/>
                  </a:lnTo>
                  <a:lnTo>
                    <a:pt x="247650" y="284162"/>
                  </a:lnTo>
                  <a:lnTo>
                    <a:pt x="241300" y="342900"/>
                  </a:lnTo>
                  <a:lnTo>
                    <a:pt x="241300" y="366712"/>
                  </a:lnTo>
                  <a:lnTo>
                    <a:pt x="222250" y="401637"/>
                  </a:lnTo>
                  <a:lnTo>
                    <a:pt x="192088" y="428625"/>
                  </a:lnTo>
                  <a:lnTo>
                    <a:pt x="139700" y="476250"/>
                  </a:lnTo>
                  <a:lnTo>
                    <a:pt x="100013" y="517525"/>
                  </a:lnTo>
                  <a:lnTo>
                    <a:pt x="55563" y="528637"/>
                  </a:lnTo>
                  <a:lnTo>
                    <a:pt x="93663" y="531812"/>
                  </a:lnTo>
                  <a:lnTo>
                    <a:pt x="134938" y="531812"/>
                  </a:lnTo>
                  <a:lnTo>
                    <a:pt x="174625" y="530225"/>
                  </a:lnTo>
                  <a:lnTo>
                    <a:pt x="219075" y="530225"/>
                  </a:lnTo>
                  <a:lnTo>
                    <a:pt x="252413" y="527050"/>
                  </a:lnTo>
                  <a:lnTo>
                    <a:pt x="254000" y="477837"/>
                  </a:lnTo>
                  <a:lnTo>
                    <a:pt x="246063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302F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 rot="10800000">
              <a:off x="895351" y="6875462"/>
              <a:ext cx="254000" cy="542923"/>
            </a:xfrm>
            <a:custGeom>
              <a:avLst/>
              <a:gdLst>
                <a:gd name="connsiteX0" fmla="*/ 0 w 254000"/>
                <a:gd name="connsiteY0" fmla="*/ 9525 h 531812"/>
                <a:gd name="connsiteX1" fmla="*/ 82550 w 254000"/>
                <a:gd name="connsiteY1" fmla="*/ 25400 h 531812"/>
                <a:gd name="connsiteX2" fmla="*/ 106363 w 254000"/>
                <a:gd name="connsiteY2" fmla="*/ 36512 h 531812"/>
                <a:gd name="connsiteX3" fmla="*/ 134938 w 254000"/>
                <a:gd name="connsiteY3" fmla="*/ 50800 h 531812"/>
                <a:gd name="connsiteX4" fmla="*/ 153988 w 254000"/>
                <a:gd name="connsiteY4" fmla="*/ 76200 h 531812"/>
                <a:gd name="connsiteX5" fmla="*/ 171450 w 254000"/>
                <a:gd name="connsiteY5" fmla="*/ 98425 h 531812"/>
                <a:gd name="connsiteX6" fmla="*/ 204788 w 254000"/>
                <a:gd name="connsiteY6" fmla="*/ 131762 h 531812"/>
                <a:gd name="connsiteX7" fmla="*/ 234950 w 254000"/>
                <a:gd name="connsiteY7" fmla="*/ 198437 h 531812"/>
                <a:gd name="connsiteX8" fmla="*/ 242888 w 254000"/>
                <a:gd name="connsiteY8" fmla="*/ 225425 h 531812"/>
                <a:gd name="connsiteX9" fmla="*/ 247650 w 254000"/>
                <a:gd name="connsiteY9" fmla="*/ 284162 h 531812"/>
                <a:gd name="connsiteX10" fmla="*/ 241300 w 254000"/>
                <a:gd name="connsiteY10" fmla="*/ 342900 h 531812"/>
                <a:gd name="connsiteX11" fmla="*/ 241300 w 254000"/>
                <a:gd name="connsiteY11" fmla="*/ 366712 h 531812"/>
                <a:gd name="connsiteX12" fmla="*/ 222250 w 254000"/>
                <a:gd name="connsiteY12" fmla="*/ 401637 h 531812"/>
                <a:gd name="connsiteX13" fmla="*/ 192088 w 254000"/>
                <a:gd name="connsiteY13" fmla="*/ 428625 h 531812"/>
                <a:gd name="connsiteX14" fmla="*/ 139700 w 254000"/>
                <a:gd name="connsiteY14" fmla="*/ 476250 h 531812"/>
                <a:gd name="connsiteX15" fmla="*/ 100013 w 254000"/>
                <a:gd name="connsiteY15" fmla="*/ 517525 h 531812"/>
                <a:gd name="connsiteX16" fmla="*/ 55563 w 254000"/>
                <a:gd name="connsiteY16" fmla="*/ 528637 h 531812"/>
                <a:gd name="connsiteX17" fmla="*/ 93663 w 254000"/>
                <a:gd name="connsiteY17" fmla="*/ 531812 h 531812"/>
                <a:gd name="connsiteX18" fmla="*/ 134938 w 254000"/>
                <a:gd name="connsiteY18" fmla="*/ 531812 h 531812"/>
                <a:gd name="connsiteX19" fmla="*/ 174625 w 254000"/>
                <a:gd name="connsiteY19" fmla="*/ 530225 h 531812"/>
                <a:gd name="connsiteX20" fmla="*/ 219075 w 254000"/>
                <a:gd name="connsiteY20" fmla="*/ 530225 h 531812"/>
                <a:gd name="connsiteX21" fmla="*/ 252413 w 254000"/>
                <a:gd name="connsiteY21" fmla="*/ 527050 h 531812"/>
                <a:gd name="connsiteX22" fmla="*/ 254000 w 254000"/>
                <a:gd name="connsiteY22" fmla="*/ 477837 h 531812"/>
                <a:gd name="connsiteX23" fmla="*/ 246063 w 254000"/>
                <a:gd name="connsiteY23" fmla="*/ 0 h 531812"/>
                <a:gd name="connsiteX24" fmla="*/ 0 w 254000"/>
                <a:gd name="connsiteY24" fmla="*/ 9525 h 53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000" h="531812">
                  <a:moveTo>
                    <a:pt x="0" y="9525"/>
                  </a:moveTo>
                  <a:lnTo>
                    <a:pt x="82550" y="25400"/>
                  </a:lnTo>
                  <a:lnTo>
                    <a:pt x="106363" y="36512"/>
                  </a:lnTo>
                  <a:lnTo>
                    <a:pt x="134938" y="50800"/>
                  </a:lnTo>
                  <a:lnTo>
                    <a:pt x="153988" y="76200"/>
                  </a:lnTo>
                  <a:lnTo>
                    <a:pt x="171450" y="98425"/>
                  </a:lnTo>
                  <a:lnTo>
                    <a:pt x="204788" y="131762"/>
                  </a:lnTo>
                  <a:lnTo>
                    <a:pt x="234950" y="198437"/>
                  </a:lnTo>
                  <a:lnTo>
                    <a:pt x="242888" y="225425"/>
                  </a:lnTo>
                  <a:lnTo>
                    <a:pt x="247650" y="284162"/>
                  </a:lnTo>
                  <a:lnTo>
                    <a:pt x="241300" y="342900"/>
                  </a:lnTo>
                  <a:lnTo>
                    <a:pt x="241300" y="366712"/>
                  </a:lnTo>
                  <a:lnTo>
                    <a:pt x="222250" y="401637"/>
                  </a:lnTo>
                  <a:lnTo>
                    <a:pt x="192088" y="428625"/>
                  </a:lnTo>
                  <a:lnTo>
                    <a:pt x="139700" y="476250"/>
                  </a:lnTo>
                  <a:lnTo>
                    <a:pt x="100013" y="517525"/>
                  </a:lnTo>
                  <a:lnTo>
                    <a:pt x="55563" y="528637"/>
                  </a:lnTo>
                  <a:lnTo>
                    <a:pt x="93663" y="531812"/>
                  </a:lnTo>
                  <a:lnTo>
                    <a:pt x="134938" y="531812"/>
                  </a:lnTo>
                  <a:lnTo>
                    <a:pt x="174625" y="530225"/>
                  </a:lnTo>
                  <a:lnTo>
                    <a:pt x="219075" y="530225"/>
                  </a:lnTo>
                  <a:lnTo>
                    <a:pt x="252413" y="527050"/>
                  </a:lnTo>
                  <a:lnTo>
                    <a:pt x="254000" y="477837"/>
                  </a:lnTo>
                  <a:lnTo>
                    <a:pt x="246063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302F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5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48" y="100492"/>
            <a:ext cx="8903167" cy="66997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69035" y="75600"/>
            <a:ext cx="8908098" cy="6724650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92050" y="1353584"/>
            <a:ext cx="4831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독서가 좋다는 것은 알겠는데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부담스러워</a:t>
            </a:r>
            <a:r>
              <a:rPr lang="en-US" altLang="ko-KR" sz="2000" dirty="0" smtClean="0">
                <a:solidFill>
                  <a:schemeClr val="bg1"/>
                </a:solidFill>
              </a:rPr>
              <a:t>…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69035" y="89045"/>
            <a:ext cx="8908098" cy="719336"/>
            <a:chOff x="1469035" y="89045"/>
            <a:chExt cx="8908098" cy="719336"/>
          </a:xfrm>
        </p:grpSpPr>
        <p:sp>
          <p:nvSpPr>
            <p:cNvPr id="12" name="직사각형 11"/>
            <p:cNvSpPr/>
            <p:nvPr/>
          </p:nvSpPr>
          <p:spPr>
            <a:xfrm>
              <a:off x="1469035" y="89045"/>
              <a:ext cx="8908098" cy="719336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89971" y="100494"/>
              <a:ext cx="148598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 smtClean="0">
                  <a:solidFill>
                    <a:schemeClr val="bg1"/>
                  </a:solidFill>
                </a:rPr>
                <a:t>로고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10750" y="248658"/>
              <a:ext cx="9642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로그인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511710" y="3552199"/>
            <a:ext cx="449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</a:rPr>
              <a:t>*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성인 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인당 </a:t>
            </a:r>
            <a:r>
              <a:rPr lang="ko-KR" altLang="en-US" sz="1400" dirty="0" err="1" smtClean="0">
                <a:solidFill>
                  <a:schemeClr val="bg1">
                    <a:lumMod val="75000"/>
                  </a:schemeClr>
                </a:solidFill>
              </a:rPr>
              <a:t>종이책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 독서량 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</a:rPr>
              <a:t>(2021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국민독서실태 조사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50876" y="1373529"/>
            <a:ext cx="92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2019</a:t>
            </a:r>
            <a:r>
              <a:rPr lang="ko-KR" altLang="en-US" dirty="0" smtClean="0">
                <a:solidFill>
                  <a:schemeClr val="bg1"/>
                </a:solidFill>
              </a:rPr>
              <a:t>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67488" y="1822645"/>
            <a:ext cx="2770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</a:rPr>
              <a:t>6.1</a:t>
            </a:r>
            <a:r>
              <a:rPr lang="ko-KR" altLang="en-US" sz="8000" dirty="0" smtClean="0">
                <a:solidFill>
                  <a:schemeClr val="bg1"/>
                </a:solidFill>
              </a:rPr>
              <a:t>권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30414" y="2965885"/>
            <a:ext cx="1664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</a:rPr>
              <a:t>2.7</a:t>
            </a:r>
            <a:r>
              <a:rPr lang="ko-KR" altLang="en-US" sz="3000" dirty="0" smtClean="0">
                <a:solidFill>
                  <a:schemeClr val="bg1"/>
                </a:solidFill>
              </a:rPr>
              <a:t>권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03766" y="1373529"/>
            <a:ext cx="92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2021</a:t>
            </a:r>
            <a:r>
              <a:rPr lang="ko-KR" altLang="en-US" dirty="0" smtClean="0">
                <a:solidFill>
                  <a:schemeClr val="bg1"/>
                </a:solidFill>
              </a:rPr>
              <a:t>년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7896889" y="2442732"/>
            <a:ext cx="1033525" cy="80044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86930" y="3916696"/>
            <a:ext cx="9523562" cy="287261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18"/>
          <a:stretch/>
        </p:blipFill>
        <p:spPr>
          <a:xfrm>
            <a:off x="0" y="0"/>
            <a:ext cx="5251632" cy="29246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68"/>
          <a:stretch/>
        </p:blipFill>
        <p:spPr>
          <a:xfrm>
            <a:off x="5477775" y="0"/>
            <a:ext cx="4908430" cy="2924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993366"/>
            <a:ext cx="8238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-. 2017 ~ 2021</a:t>
            </a:r>
            <a:r>
              <a:rPr lang="ko-KR" altLang="en-US" dirty="0" smtClean="0"/>
              <a:t>년 독서 장애요인 조사</a:t>
            </a:r>
            <a:endParaRPr lang="en-US" altLang="ko-KR" dirty="0" smtClean="0"/>
          </a:p>
          <a:p>
            <a:r>
              <a:rPr lang="en-US" altLang="ko-KR" dirty="0" smtClean="0"/>
              <a:t>  1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 등으로 </a:t>
            </a:r>
            <a:r>
              <a:rPr lang="ko-KR" altLang="en-US" dirty="0" smtClean="0"/>
              <a:t>책 읽을 시간이 없어서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 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책 읽기가 싫다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스마트폰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등의 이용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860434" y="4060340"/>
            <a:ext cx="2415396" cy="2585323"/>
          </a:xfrm>
          <a:prstGeom prst="rect">
            <a:avLst/>
          </a:prstGeom>
          <a:noFill/>
          <a:ln>
            <a:solidFill>
              <a:srgbClr val="302F1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책 읽을 시간 부족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성인 평균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권 읽는데 </a:t>
            </a:r>
            <a:r>
              <a:rPr lang="en-US" altLang="ko-KR" dirty="0" smtClean="0">
                <a:solidFill>
                  <a:schemeClr val="bg1"/>
                </a:solidFill>
              </a:rPr>
              <a:t>4~8</a:t>
            </a:r>
            <a:r>
              <a:rPr lang="ko-KR" altLang="en-US" dirty="0" smtClean="0">
                <a:solidFill>
                  <a:schemeClr val="bg1"/>
                </a:solidFill>
              </a:rPr>
              <a:t>시간 필요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어떤 책을 읽어야 할지 모르겠다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다른 컨텐츠에 비해 재미가 없다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72070" y="4337338"/>
            <a:ext cx="2415396" cy="2031325"/>
          </a:xfrm>
          <a:prstGeom prst="rect">
            <a:avLst/>
          </a:prstGeom>
          <a:noFill/>
          <a:ln>
            <a:solidFill>
              <a:srgbClr val="302F1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하루 </a:t>
            </a:r>
            <a:r>
              <a:rPr lang="en-US" altLang="ko-KR" dirty="0" smtClean="0">
                <a:solidFill>
                  <a:schemeClr val="bg1"/>
                </a:solidFill>
              </a:rPr>
              <a:t>13</a:t>
            </a:r>
            <a:r>
              <a:rPr lang="ko-KR" altLang="en-US" dirty="0" smtClean="0">
                <a:solidFill>
                  <a:schemeClr val="bg1"/>
                </a:solidFill>
              </a:rPr>
              <a:t>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직접 읽어보고 엄선한 책들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커리큘럼화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간단한 답글 작성으로 </a:t>
            </a:r>
            <a:r>
              <a:rPr lang="en-US" altLang="ko-KR" dirty="0" smtClean="0">
                <a:solidFill>
                  <a:srgbClr val="FFFF00"/>
                </a:solidFill>
              </a:rPr>
              <a:t>100% </a:t>
            </a:r>
            <a:r>
              <a:rPr lang="ko-KR" altLang="en-US" dirty="0" smtClean="0">
                <a:solidFill>
                  <a:srgbClr val="FFFF00"/>
                </a:solidFill>
              </a:rPr>
              <a:t>환급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908430" y="5063706"/>
            <a:ext cx="1880559" cy="47445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780472" y="5517401"/>
            <a:ext cx="2136473" cy="646331"/>
          </a:xfrm>
          <a:prstGeom prst="rect">
            <a:avLst/>
          </a:prstGeom>
          <a:noFill/>
          <a:ln>
            <a:solidFill>
              <a:srgbClr val="302F1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13</a:t>
            </a:r>
            <a:r>
              <a:rPr lang="ko-KR" altLang="en-US" dirty="0" smtClean="0">
                <a:solidFill>
                  <a:schemeClr val="bg1"/>
                </a:solidFill>
              </a:rPr>
              <a:t>분 영상 시청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책 요약 및 해석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491" t="12702" r="14461" b="23591"/>
          <a:stretch/>
        </p:blipFill>
        <p:spPr>
          <a:xfrm rot="16200000">
            <a:off x="3783107" y="-1837769"/>
            <a:ext cx="3541059" cy="73241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7568" t="10500" r="16679" b="8981"/>
          <a:stretch/>
        </p:blipFill>
        <p:spPr>
          <a:xfrm rot="16200000">
            <a:off x="3953438" y="1532961"/>
            <a:ext cx="3200399" cy="73241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47412" y="3083858"/>
            <a:ext cx="293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추천 인터뷰 영상 추가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ko-KR" altLang="en-US" dirty="0" err="1" smtClean="0"/>
              <a:t>인플루언서</a:t>
            </a:r>
            <a:r>
              <a:rPr lang="ko-KR" altLang="en-US" dirty="0" smtClean="0"/>
              <a:t> 등등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84378" y="1501149"/>
            <a:ext cx="29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공감능력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13413" y="2899192"/>
            <a:ext cx="461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스트레스 해소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우울증 개선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지식 습득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64425" y="805496"/>
            <a:ext cx="461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멘토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4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" y="663387"/>
            <a:ext cx="9845924" cy="4931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50894" y="923365"/>
            <a:ext cx="6230471" cy="330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독서 컨텐츠 내용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9834282" y="1815353"/>
            <a:ext cx="1069477" cy="762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211670" y="4352364"/>
            <a:ext cx="2790701" cy="110714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89694" y="5821686"/>
            <a:ext cx="468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강의 핵심 주제에 대한 답변 및 생각 남기기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7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2989</TotalTime>
  <Words>146</Words>
  <Application>Microsoft Office PowerPoint</Application>
  <PresentationFormat>와이드스크린</PresentationFormat>
  <Paragraphs>37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chankyu Choi</dc:creator>
  <cp:lastModifiedBy>chankyu Choi</cp:lastModifiedBy>
  <cp:revision>17</cp:revision>
  <dcterms:created xsi:type="dcterms:W3CDTF">2023-08-04T19:46:32Z</dcterms:created>
  <dcterms:modified xsi:type="dcterms:W3CDTF">2023-08-06T21:36:13Z</dcterms:modified>
</cp:coreProperties>
</file>